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6D8C65-4ED8-44F1-8264-540AD0795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E876AF0-72AF-6543-3103-BA7D8EDC69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5C5EAA-1017-BB64-4E9E-1BE18E68C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4A2A3C-23FD-12B6-95AE-AA9CA87BF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B49291-6CBF-99AE-9CC4-D482143F0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6715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E6559F-8409-9C9D-FC7F-BDFBBE7B2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9075FD-4703-4813-33B0-4A7DFC473B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77237C-08E0-7EE0-0F12-446E5A4B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51302F-C87D-3622-EDFD-FC73E0B5A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B1FFFB-9291-28A6-2782-E3A1D7957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168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1384E63-6F21-3342-0B5A-16F8D126E8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5E7E92B-1413-4C12-B5B6-BBFB26785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A7B76B-7B67-3A77-AEA3-34A2B4C9C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C557DD-084D-52D0-2279-8DDB7A46C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28A184-4BDB-717E-9D28-A5AAB053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2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E242F2-23B2-880E-9642-792F96233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18E0A5-94B0-F776-D781-E48FEC7EF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DC3208-2D2D-B07F-DEE5-26D82F025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851BE0-41C7-752B-16D4-A89BE35C8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DEE8EB-DB1A-71AE-E195-93C791B8D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004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46D468-CD27-E0F3-C962-E3D5B633E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6C5334E-8A0E-2F90-D961-E07D071BB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F2B702-FBD8-2767-58D1-4C254723A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8EEC22-80C7-B002-0649-9A17256AD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54C1B3-97AD-9B48-82D7-F5298B318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26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8C759F-8F9D-E1B1-9941-485480A07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93C538E-BE6E-1F59-C33A-607760ADC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DBD19F-7C64-9350-31FF-0F3CDD6C9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E71980-65EA-40EB-5027-C1DDD31AC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A2E441-C01C-31E5-0CF5-6C4FD8FE7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2B8B867-F3FA-95A9-4943-77BAF95E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4466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CEE1EF-7E40-3DB6-5BB7-A4A80DBF0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BE0C7E-0B84-44FB-7E7A-0E53F0EFC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69282A-F267-8D08-C881-0465D388A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5CD2F2A-38F4-A201-DEB1-DB32E7996C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34AF061-23D1-6858-8A45-FC2E3F7CCF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B68CBC4-F446-5CB4-EDE2-8427178C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A74B506-4274-E1CA-1C59-0634D7D4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8D9D3DC-63FF-0CC3-E77C-A734B87D0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326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ACD239-C876-08E6-81AB-6E1E58C84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FD296A9-F9CB-F1E9-FCF9-298A0147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DB0C148-7B82-A71C-DBB9-85D096B57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342FFC6-E419-C354-4C7E-7D710AA6E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790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8E5783-8106-8095-F3D4-23896B87C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7CE4F0-F5E6-6D01-7355-7294D73C1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EFB2356-6375-1C8A-91D7-2FF47604D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531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782DA6-4ECE-1A73-40DC-186B27DA9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208CD0-7553-B7B4-AE34-C83FD7D31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2EAAAA7-044E-9622-0AD0-50E075A906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CEBFBC-2D3C-DE13-7402-C469670D0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9079E5-0316-0E70-6D54-29101E7C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8AEE5B-E3A4-048D-A486-6C1922228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5476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B5B46-6D69-DD7C-17A1-638C7F294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7D7445C-28B7-454F-438A-7C8AFB41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4918178-A0B0-E14A-CA36-4CC4499C2E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191FB38-02A4-8A46-27BC-98CB441A9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8EA11E-2F6A-0E45-A8BF-EEEC7984B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AC4FB61-4060-E686-BFEB-EFE02BDB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240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BDC9976-3FD8-A3D0-DE89-BA3B904FD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870B1EB-A25A-152D-811D-4512E69B5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62A7CA-6AF1-9302-62A4-F49CD69AA8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DF0F3C-233D-4038-B5B9-E83BE7E486D9}" type="datetimeFigureOut">
              <a:rPr lang="de-DE" smtClean="0"/>
              <a:t>22.04.2026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0B1AC7-1A11-6CEC-6BB2-88E2A47BE1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44766D-1F71-4655-B7C8-A151DE1906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399CC3-48E4-443D-8B21-CC40E5DD0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5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896AE1-1F04-D3AD-C6D5-9812551FE1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FAHRSCHULAUSBILDUNG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EFFAEE-0ABF-349D-4935-5B7783B66D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/>
              <a:t>Theorie, Fahrpraxis &amp; </a:t>
            </a:r>
            <a:r>
              <a:rPr lang="de-DE" b="1" dirty="0" err="1"/>
              <a:t>Simulatortraining</a:t>
            </a:r>
            <a:endParaRPr lang="de-DE" dirty="0"/>
          </a:p>
          <a:p>
            <a:r>
              <a:rPr lang="de-DE" sz="2800" b="1" i="1" dirty="0"/>
              <a:t>Fahrschule Mustermann</a:t>
            </a:r>
          </a:p>
        </p:txBody>
      </p:sp>
    </p:spTree>
    <p:extLst>
      <p:ext uri="{BB962C8B-B14F-4D97-AF65-F5344CB8AC3E}">
        <p14:creationId xmlns:p14="http://schemas.microsoft.com/office/powerpoint/2010/main" val="366747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3985A9-8086-34C1-F1B4-4BB4CFD34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Prüfungen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F1A095-B662-1B34-C01D-A7C2513075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Theoretische Prüfung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Multiple-Choice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30 Fragen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Max. 10 Fehlerpunkte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Vorbereitung über App &amp; Unterricht</a:t>
            </a:r>
            <a:endParaRPr lang="de-DE" dirty="0"/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94A70DA-4E39-0ED9-7000-25282F012A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Praktische Prüfung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Dauer: ca. 45 Minuten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Stadt, Landstraße, Autobahn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Grundfahraufgaben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Sicherheitsrelevante Entscheidungen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36208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F09F18-4D44-8160-509E-93EF0310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Lernstrategien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9D2D205-EC62-1F9F-7C43-FDF1A89F4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Regelmäßig kurze Lerneinheiten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Theorie-App täglich nutzen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Fahrstunden zeitnah wiederholen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Fragen stellen &amp; Feedback einholen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Simulator gezielt zur Vorbereitung nutzen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2567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38652-1C74-999B-BE31-54E0FFED6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Häufige Fehlerquellen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5B7C46-55C1-AF5C-8A6D-AEF9BBC13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Unsichere Blickführung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Zu geringer Abstand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Falsche Geschwindigkeit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Unklare Kommunikation (Blinken)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Nervosität in Prüfungssituationen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7460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1B5240-D0AA-C190-5159-0ED9876D0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Tipps für die Praxisprüfung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BBF243-0F53-F540-575D-41A1E5317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Frühzeitig anreisen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Ruhe bewahren &amp; tief atmen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Blickführung aktiv einsetzen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Verkehrsbeobachtung priorisieren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Fehler nicht „mitnehmen“ – weitermachen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8740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209D56-9D45-3B13-E531-D6E446A80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Ziele der Ausbildung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71B9A3-0F77-C430-14C5-F00D42951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Sicheres und verantwortungsbewusstes Fahren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Verständnis der Verkehrsregeln und Gefahren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Aufbau praktischer Fahrkompetenz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Vorbereitung auf Theorie- und Praxisprüfung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Stressfreies Lernen durch moderne Trainingsmethoden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3878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5028C5-C54B-BD37-5F4D-4A5FD0C2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Bestandteile der Ausbildung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1E68A8-1921-CC41-B21D-E5D56313E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Theorieunterricht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Fahrpraxis im Fahrzeug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 err="1">
                <a:effectLst/>
              </a:rPr>
              <a:t>Simulatortraining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Prüfungsvorbereitung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8167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A5945-2B5C-916F-C087-44B42E819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Theorieunterricht: Überblick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F16264-9D10-6904-FA6E-5DFF18B19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Gesetzliche Grundlagen (StVO, StVZO, FeV)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Verkehrszeichen &amp; Verkehrssituationen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Vorfahrt &amp; Vorrang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Geschwindigkeit, Abstand, Bremswege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Umweltbewusstes Fahren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Verhalten bei Unfällen &amp; Gefahren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279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9A1F94-14A6-67C4-5769-455606F64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Theorieunterricht: Ablauf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EEC9E3-FA63-7A42-ECBF-DA392186D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14 Pflichtunterrichte (Grundstoff)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2–6 Zusatzunterrichte (klassenspezifisch)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Interaktive Übungen &amp; Fallbeispiele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Lern-App / Online-Training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Regelmäßige Wissenschecks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573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909A8-E2F6-D61D-A5FF-4A2E42DD8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Fahrpraxis: Überblick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CDEF07-E676-86BD-27FD-A70554E4E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Grundfahraufgaben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Fahrzeugbedienung &amp; Fahrzeugtechnik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Stadtverkehr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Landstraße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Autobahn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Nachtfahrt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Gefahrenwahrnehmung &amp; defensives Fahren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5015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63A48-CA6B-F177-F40D-6D078F4B8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Fahrpraxis: Pflichtstunden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085083-182D-C18E-A424-91C568B65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5 × Überland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4 × Autobahn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3 × Nachtfahrt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Übungsstunden nach Bedarf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Individuelle Lernfortschritte im Fokus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118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94E5CB-6CC8-1EFC-5CB0-DE3141E0A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/>
              <a:t>Simulatortraining</a:t>
            </a:r>
            <a:r>
              <a:rPr lang="de-DE" b="1" dirty="0"/>
              <a:t>: Vorteile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9CE2E1-26DD-1750-F093-D67A8DE92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Stressfreier Einstieg ohne Verkehrsdruck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Wiederholbare Szenarien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Fehleranalyse in Echtzeit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Training von Blickführung &amp; Reaktionszeit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Vorbereitung auf komplexe Situationen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5956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AF0D72-2D90-BB1B-DDE8-8034389E3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/>
              <a:t>Simulatortraining</a:t>
            </a:r>
            <a:r>
              <a:rPr lang="de-DE" b="1" dirty="0"/>
              <a:t>: Inhalte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F4719B-297A-77BE-4411-0423B0A93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Anfahren, Schalten, Bremsen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Einparken &amp; Rangieren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Kreisverkehr &amp; Vorfahrt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Gefahrenbremsung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Wetter- und Nachtsimulation</a:t>
            </a:r>
            <a:endParaRPr lang="de-DE" dirty="0"/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effectLst/>
              </a:rPr>
              <a:t>Notfallsituationen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7857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Microsoft Office PowerPoint</Application>
  <PresentationFormat>Breitbild</PresentationFormat>
  <Paragraphs>83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</vt:lpstr>
      <vt:lpstr>FAHRSCHULAUSBILDUNG</vt:lpstr>
      <vt:lpstr>Ziele der Ausbildung</vt:lpstr>
      <vt:lpstr>Bestandteile der Ausbildung</vt:lpstr>
      <vt:lpstr>Theorieunterricht: Überblick</vt:lpstr>
      <vt:lpstr>Theorieunterricht: Ablauf</vt:lpstr>
      <vt:lpstr>Fahrpraxis: Überblick</vt:lpstr>
      <vt:lpstr>Fahrpraxis: Pflichtstunden</vt:lpstr>
      <vt:lpstr>Simulatortraining: Vorteile</vt:lpstr>
      <vt:lpstr>Simulatortraining: Inhalte</vt:lpstr>
      <vt:lpstr>Prüfungen</vt:lpstr>
      <vt:lpstr>Lernstrategien</vt:lpstr>
      <vt:lpstr>Häufige Fehlerquellen</vt:lpstr>
      <vt:lpstr>Tipps für die Praxisprüfung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Juergen Hille</dc:creator>
  <cp:lastModifiedBy>Juergen Hille</cp:lastModifiedBy>
  <cp:revision>2</cp:revision>
  <dcterms:created xsi:type="dcterms:W3CDTF">2026-04-22T10:19:49Z</dcterms:created>
  <dcterms:modified xsi:type="dcterms:W3CDTF">2026-04-22T10:24:11Z</dcterms:modified>
</cp:coreProperties>
</file>